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511" r:id="rId2"/>
    <p:sldId id="463" r:id="rId3"/>
    <p:sldId id="512" r:id="rId4"/>
    <p:sldId id="513" r:id="rId5"/>
    <p:sldId id="514" r:id="rId6"/>
    <p:sldId id="515" r:id="rId7"/>
    <p:sldId id="516" r:id="rId8"/>
    <p:sldId id="494" r:id="rId9"/>
    <p:sldId id="503" r:id="rId10"/>
    <p:sldId id="522" r:id="rId11"/>
    <p:sldId id="520" r:id="rId12"/>
    <p:sldId id="523" r:id="rId13"/>
    <p:sldId id="521" r:id="rId14"/>
    <p:sldId id="504" r:id="rId15"/>
    <p:sldId id="524" r:id="rId16"/>
    <p:sldId id="525"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7781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2/CSS%20Inline/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brakesindia_UI5_Fiori_Feb7/blob/master/Day%202/CSS%20Inline/images/bgimage.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CSS%20Internal/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2/CSS%20External/css/mystyle.css" TargetMode="External"/><Relationship Id="rId4" Type="http://schemas.openxmlformats.org/officeDocument/2006/relationships/hyperlink" Target="https://github.com/soyuztechnologies/brakesindia_UI5_Fiori_Feb7/blob/master/Day%202/CSS%20External/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JS%20Basic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2/MultiMedia%20Tags/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2/Table%20in%20HTML/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585323"/>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t>css(folder)</a:t>
            </a:r>
          </a:p>
          <a:p>
            <a:pPr marL="742950" lvl="1"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54998" y="3747174"/>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261764" y="899721"/>
            <a:ext cx="532935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the Multimedia Tags</a:t>
            </a:r>
          </a:p>
          <a:p>
            <a:pPr marL="742950" lvl="1" indent="-285750">
              <a:buFont typeface="Arial" panose="020B0604020202020204" pitchFamily="34" charset="0"/>
              <a:buChar char="•"/>
            </a:pPr>
            <a:r>
              <a:rPr lang="en-US" dirty="0"/>
              <a:t>Understanding how to create Table using HTML</a:t>
            </a:r>
          </a:p>
          <a:p>
            <a:pPr marL="742950" lvl="1" indent="-285750">
              <a:buFont typeface="Arial" panose="020B0604020202020204" pitchFamily="34" charset="0"/>
              <a:buChar char="•"/>
            </a:pPr>
            <a:r>
              <a:rPr lang="en-US" dirty="0"/>
              <a:t>Introduction to the CSS</a:t>
            </a:r>
          </a:p>
          <a:p>
            <a:pPr marL="742950" lvl="1" indent="-285750">
              <a:buFont typeface="Arial" panose="020B0604020202020204" pitchFamily="34" charset="0"/>
              <a:buChar char="•"/>
            </a:pPr>
            <a:r>
              <a:rPr lang="en-US" dirty="0"/>
              <a:t>Why we use CSS</a:t>
            </a:r>
          </a:p>
          <a:p>
            <a:pPr marL="742950" lvl="1" indent="-285750">
              <a:buFont typeface="Arial" panose="020B0604020202020204" pitchFamily="34" charset="0"/>
              <a:buChar char="•"/>
            </a:pPr>
            <a:r>
              <a:rPr lang="en-US" dirty="0"/>
              <a:t>Introduction to Inline CSS</a:t>
            </a:r>
          </a:p>
          <a:p>
            <a:pPr marL="742950" lvl="1" indent="-285750">
              <a:buFont typeface="Arial" panose="020B0604020202020204" pitchFamily="34" charset="0"/>
              <a:buChar char="•"/>
            </a:pPr>
            <a:r>
              <a:rPr lang="en-US" dirty="0"/>
              <a:t>Introduction the Internal CSS</a:t>
            </a:r>
          </a:p>
          <a:p>
            <a:pPr marL="742950" lvl="1" indent="-285750">
              <a:buFont typeface="Arial" panose="020B0604020202020204" pitchFamily="34" charset="0"/>
              <a:buChar char="•"/>
            </a:pPr>
            <a:r>
              <a:rPr lang="en-US" dirty="0"/>
              <a:t>Introduction the External CSS</a:t>
            </a:r>
          </a:p>
          <a:p>
            <a:pPr marL="742950" lvl="1" indent="-285750">
              <a:buFont typeface="Arial" panose="020B0604020202020204" pitchFamily="34" charset="0"/>
              <a:buChar char="•"/>
            </a:pPr>
            <a:r>
              <a:rPr lang="en-US" dirty="0"/>
              <a:t>Understanding the Box Model in CSS</a:t>
            </a:r>
          </a:p>
          <a:p>
            <a:pPr marL="742950" lvl="1" indent="-285750">
              <a:buFont typeface="Arial" panose="020B0604020202020204" pitchFamily="34" charset="0"/>
              <a:buChar char="•"/>
            </a:pPr>
            <a:r>
              <a:rPr lang="en-US" dirty="0"/>
              <a:t>Introduction to JavaScript</a:t>
            </a:r>
          </a:p>
          <a:p>
            <a:pPr marL="742950" lvl="1" indent="-285750">
              <a:buFont typeface="Arial" panose="020B0604020202020204" pitchFamily="34" charset="0"/>
              <a:buChar char="•"/>
            </a:pPr>
            <a:r>
              <a:rPr lang="en-US" dirty="0"/>
              <a:t>Why we use JavaScript</a:t>
            </a:r>
          </a:p>
          <a:p>
            <a:pPr marL="742950" lvl="1" indent="-285750">
              <a:buFont typeface="Arial" panose="020B0604020202020204" pitchFamily="34" charset="0"/>
              <a:buChar char="•"/>
            </a:pPr>
            <a:r>
              <a:rPr lang="en-US" dirty="0"/>
              <a:t>Variable in JavaScript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Multimedia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452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10531</TotalTime>
  <Words>2118</Words>
  <Application>Microsoft Office PowerPoint</Application>
  <PresentationFormat>Widescreen</PresentationFormat>
  <Paragraphs>225</Paragraphs>
  <Slides>24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700</cp:revision>
  <dcterms:created xsi:type="dcterms:W3CDTF">2016-07-10T03:33:26Z</dcterms:created>
  <dcterms:modified xsi:type="dcterms:W3CDTF">2022-02-07T04:49:52Z</dcterms:modified>
</cp:coreProperties>
</file>